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7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3ABD4-28A1-419B-B564-6511563085BE}" v="751" dt="2023-03-02T07:02:10.456"/>
    <p1510:client id="{AF22225E-BFF1-4F7D-8073-88BFD3B28458}" v="19" dt="2023-03-03T02:35:25.194"/>
    <p1510:client id="{BA90692E-7F97-4BB9-9F20-E7DD2962B937}" v="312" dt="2023-03-03T02:04:29.157"/>
    <p1510:client id="{C66D5299-B45C-4384-926C-42A0EC9C4CAD}" v="29" dt="2023-03-02T02:40:05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h Kian Tan" userId="c3fc5a08be22c38d" providerId="Windows Live" clId="Web-{AF22225E-BFF1-4F7D-8073-88BFD3B28458}"/>
    <pc:docChg chg="modSld">
      <pc:chgData name="Poh Kian Tan" userId="c3fc5a08be22c38d" providerId="Windows Live" clId="Web-{AF22225E-BFF1-4F7D-8073-88BFD3B28458}" dt="2023-03-03T02:35:25.194" v="19" actId="14100"/>
      <pc:docMkLst>
        <pc:docMk/>
      </pc:docMkLst>
      <pc:sldChg chg="addSp delSp modSp">
        <pc:chgData name="Poh Kian Tan" userId="c3fc5a08be22c38d" providerId="Windows Live" clId="Web-{AF22225E-BFF1-4F7D-8073-88BFD3B28458}" dt="2023-03-03T02:35:25.194" v="19" actId="14100"/>
        <pc:sldMkLst>
          <pc:docMk/>
          <pc:sldMk cId="305731798" sldId="263"/>
        </pc:sldMkLst>
        <pc:spChg chg="mod ord">
          <ac:chgData name="Poh Kian Tan" userId="c3fc5a08be22c38d" providerId="Windows Live" clId="Web-{AF22225E-BFF1-4F7D-8073-88BFD3B28458}" dt="2023-03-03T02:35:25.194" v="19" actId="14100"/>
          <ac:spMkLst>
            <pc:docMk/>
            <pc:sldMk cId="305731798" sldId="263"/>
            <ac:spMk id="3" creationId="{7080A393-B6E6-D2B2-F5A0-FCAA04900712}"/>
          </ac:spMkLst>
        </pc:spChg>
        <pc:spChg chg="mod ord">
          <ac:chgData name="Poh Kian Tan" userId="c3fc5a08be22c38d" providerId="Windows Live" clId="Web-{AF22225E-BFF1-4F7D-8073-88BFD3B28458}" dt="2023-03-03T02:34:11.348" v="3" actId="1076"/>
          <ac:spMkLst>
            <pc:docMk/>
            <pc:sldMk cId="305731798" sldId="263"/>
            <ac:spMk id="7" creationId="{74388DA3-EC5A-472F-6C31-A949956D1381}"/>
          </ac:spMkLst>
        </pc:spChg>
        <pc:spChg chg="del">
          <ac:chgData name="Poh Kian Tan" userId="c3fc5a08be22c38d" providerId="Windows Live" clId="Web-{AF22225E-BFF1-4F7D-8073-88BFD3B28458}" dt="2023-03-03T02:34:04.535" v="2"/>
          <ac:spMkLst>
            <pc:docMk/>
            <pc:sldMk cId="305731798" sldId="263"/>
            <ac:spMk id="10" creationId="{5E8D2E83-FB3A-40E7-A9E5-7AB389D612B4}"/>
          </ac:spMkLst>
        </pc:spChg>
        <pc:spChg chg="add">
          <ac:chgData name="Poh Kian Tan" userId="c3fc5a08be22c38d" providerId="Windows Live" clId="Web-{AF22225E-BFF1-4F7D-8073-88BFD3B28458}" dt="2023-03-03T02:34:04.535" v="2"/>
          <ac:spMkLst>
            <pc:docMk/>
            <pc:sldMk cId="305731798" sldId="263"/>
            <ac:spMk id="15" creationId="{5E8D2E83-FB3A-40E7-A9E5-7AB389D612B4}"/>
          </ac:spMkLst>
        </pc:spChg>
        <pc:picChg chg="add mod">
          <ac:chgData name="Poh Kian Tan" userId="c3fc5a08be22c38d" providerId="Windows Live" clId="Web-{AF22225E-BFF1-4F7D-8073-88BFD3B28458}" dt="2023-03-03T02:34:04.535" v="2"/>
          <ac:picMkLst>
            <pc:docMk/>
            <pc:sldMk cId="305731798" sldId="263"/>
            <ac:picMk id="2" creationId="{EE7E9A67-C142-314B-64F0-B3A8AD47006D}"/>
          </ac:picMkLst>
        </pc:picChg>
        <pc:picChg chg="del">
          <ac:chgData name="Poh Kian Tan" userId="c3fc5a08be22c38d" providerId="Windows Live" clId="Web-{AF22225E-BFF1-4F7D-8073-88BFD3B28458}" dt="2023-03-03T02:32:56.815" v="0"/>
          <ac:picMkLst>
            <pc:docMk/>
            <pc:sldMk cId="305731798" sldId="263"/>
            <ac:picMk id="5" creationId="{86A8BFDA-36D3-BEE3-AA59-37AD84A5AEEC}"/>
          </ac:picMkLst>
        </pc:picChg>
      </pc:sldChg>
    </pc:docChg>
  </pc:docChgLst>
  <pc:docChgLst>
    <pc:chgData name="Poh Kian Tan" userId="c3fc5a08be22c38d" providerId="Windows Live" clId="Web-{BA90692E-7F97-4BB9-9F20-E7DD2962B937}"/>
    <pc:docChg chg="addSld delSld modSld">
      <pc:chgData name="Poh Kian Tan" userId="c3fc5a08be22c38d" providerId="Windows Live" clId="Web-{BA90692E-7F97-4BB9-9F20-E7DD2962B937}" dt="2023-03-03T02:04:29.157" v="309"/>
      <pc:docMkLst>
        <pc:docMk/>
      </pc:docMkLst>
      <pc:sldChg chg="modSp del">
        <pc:chgData name="Poh Kian Tan" userId="c3fc5a08be22c38d" providerId="Windows Live" clId="Web-{BA90692E-7F97-4BB9-9F20-E7DD2962B937}" dt="2023-03-03T02:04:29.157" v="309"/>
        <pc:sldMkLst>
          <pc:docMk/>
          <pc:sldMk cId="1338101351" sldId="261"/>
        </pc:sldMkLst>
        <pc:spChg chg="mod">
          <ac:chgData name="Poh Kian Tan" userId="c3fc5a08be22c38d" providerId="Windows Live" clId="Web-{BA90692E-7F97-4BB9-9F20-E7DD2962B937}" dt="2023-03-03T02:03:53.749" v="307" actId="20577"/>
          <ac:spMkLst>
            <pc:docMk/>
            <pc:sldMk cId="1338101351" sldId="261"/>
            <ac:spMk id="3" creationId="{7080A393-B6E6-D2B2-F5A0-FCAA04900712}"/>
          </ac:spMkLst>
        </pc:spChg>
      </pc:sldChg>
      <pc:sldChg chg="modSp">
        <pc:chgData name="Poh Kian Tan" userId="c3fc5a08be22c38d" providerId="Windows Live" clId="Web-{BA90692E-7F97-4BB9-9F20-E7DD2962B937}" dt="2023-03-02T13:39:41.419" v="0" actId="20577"/>
        <pc:sldMkLst>
          <pc:docMk/>
          <pc:sldMk cId="802316623" sldId="262"/>
        </pc:sldMkLst>
        <pc:spChg chg="mod">
          <ac:chgData name="Poh Kian Tan" userId="c3fc5a08be22c38d" providerId="Windows Live" clId="Web-{BA90692E-7F97-4BB9-9F20-E7DD2962B937}" dt="2023-03-02T13:39:41.419" v="0" actId="20577"/>
          <ac:spMkLst>
            <pc:docMk/>
            <pc:sldMk cId="802316623" sldId="262"/>
            <ac:spMk id="3" creationId="{7080A393-B6E6-D2B2-F5A0-FCAA04900712}"/>
          </ac:spMkLst>
        </pc:spChg>
      </pc:sldChg>
      <pc:sldChg chg="modSp">
        <pc:chgData name="Poh Kian Tan" userId="c3fc5a08be22c38d" providerId="Windows Live" clId="Web-{BA90692E-7F97-4BB9-9F20-E7DD2962B937}" dt="2023-03-02T13:40:09.873" v="8" actId="20577"/>
        <pc:sldMkLst>
          <pc:docMk/>
          <pc:sldMk cId="305731798" sldId="263"/>
        </pc:sldMkLst>
        <pc:spChg chg="mod">
          <ac:chgData name="Poh Kian Tan" userId="c3fc5a08be22c38d" providerId="Windows Live" clId="Web-{BA90692E-7F97-4BB9-9F20-E7DD2962B937}" dt="2023-03-02T13:40:09.873" v="8" actId="20577"/>
          <ac:spMkLst>
            <pc:docMk/>
            <pc:sldMk cId="305731798" sldId="263"/>
            <ac:spMk id="3" creationId="{7080A393-B6E6-D2B2-F5A0-FCAA04900712}"/>
          </ac:spMkLst>
        </pc:spChg>
      </pc:sldChg>
      <pc:sldChg chg="addSp modSp mod setBg">
        <pc:chgData name="Poh Kian Tan" userId="c3fc5a08be22c38d" providerId="Windows Live" clId="Web-{BA90692E-7F97-4BB9-9F20-E7DD2962B937}" dt="2023-03-03T01:54:55.686" v="137" actId="20577"/>
        <pc:sldMkLst>
          <pc:docMk/>
          <pc:sldMk cId="1908091362" sldId="264"/>
        </pc:sldMkLst>
        <pc:spChg chg="mod">
          <ac:chgData name="Poh Kian Tan" userId="c3fc5a08be22c38d" providerId="Windows Live" clId="Web-{BA90692E-7F97-4BB9-9F20-E7DD2962B937}" dt="2023-03-03T01:54:28.373" v="130" actId="1076"/>
          <ac:spMkLst>
            <pc:docMk/>
            <pc:sldMk cId="1908091362" sldId="264"/>
            <ac:spMk id="2" creationId="{9CE0AA8B-1143-7DC1-3139-A6770501937D}"/>
          </ac:spMkLst>
        </pc:spChg>
        <pc:spChg chg="mod ord">
          <ac:chgData name="Poh Kian Tan" userId="c3fc5a08be22c38d" providerId="Windows Live" clId="Web-{BA90692E-7F97-4BB9-9F20-E7DD2962B937}" dt="2023-03-03T01:54:55.686" v="137" actId="20577"/>
          <ac:spMkLst>
            <pc:docMk/>
            <pc:sldMk cId="1908091362" sldId="264"/>
            <ac:spMk id="3" creationId="{1D3FCDB2-1AB9-C048-B180-81ADFAA16068}"/>
          </ac:spMkLst>
        </pc:spChg>
        <pc:spChg chg="add">
          <ac:chgData name="Poh Kian Tan" userId="c3fc5a08be22c38d" providerId="Windows Live" clId="Web-{BA90692E-7F97-4BB9-9F20-E7DD2962B937}" dt="2023-03-03T01:54:06.419" v="125"/>
          <ac:spMkLst>
            <pc:docMk/>
            <pc:sldMk cId="1908091362" sldId="264"/>
            <ac:spMk id="9" creationId="{327D73B4-9F5C-4A64-A179-51B9500CB8B5}"/>
          </ac:spMkLst>
        </pc:spChg>
        <pc:spChg chg="add">
          <ac:chgData name="Poh Kian Tan" userId="c3fc5a08be22c38d" providerId="Windows Live" clId="Web-{BA90692E-7F97-4BB9-9F20-E7DD2962B937}" dt="2023-03-03T01:54:06.419" v="125"/>
          <ac:spMkLst>
            <pc:docMk/>
            <pc:sldMk cId="1908091362" sldId="264"/>
            <ac:spMk id="11" creationId="{C1F06963-6374-4B48-844F-071A9BAAAE02}"/>
          </ac:spMkLst>
        </pc:spChg>
        <pc:spChg chg="add">
          <ac:chgData name="Poh Kian Tan" userId="c3fc5a08be22c38d" providerId="Windows Live" clId="Web-{BA90692E-7F97-4BB9-9F20-E7DD2962B937}" dt="2023-03-03T01:54:06.419" v="125"/>
          <ac:spMkLst>
            <pc:docMk/>
            <pc:sldMk cId="1908091362" sldId="264"/>
            <ac:spMk id="13" creationId="{6CB927A4-E432-4310-9CD5-E89FF5063179}"/>
          </ac:spMkLst>
        </pc:spChg>
        <pc:spChg chg="add">
          <ac:chgData name="Poh Kian Tan" userId="c3fc5a08be22c38d" providerId="Windows Live" clId="Web-{BA90692E-7F97-4BB9-9F20-E7DD2962B937}" dt="2023-03-03T01:54:06.419" v="125"/>
          <ac:spMkLst>
            <pc:docMk/>
            <pc:sldMk cId="1908091362" sldId="264"/>
            <ac:spMk id="15" creationId="{1453BF6C-B012-48B7-B4E8-6D7AC7C27D02}"/>
          </ac:spMkLst>
        </pc:spChg>
        <pc:spChg chg="add">
          <ac:chgData name="Poh Kian Tan" userId="c3fc5a08be22c38d" providerId="Windows Live" clId="Web-{BA90692E-7F97-4BB9-9F20-E7DD2962B937}" dt="2023-03-03T01:54:06.419" v="125"/>
          <ac:spMkLst>
            <pc:docMk/>
            <pc:sldMk cId="1908091362" sldId="264"/>
            <ac:spMk id="17" creationId="{E3020543-B24B-4EC4-8FFC-8DD88EEA91A8}"/>
          </ac:spMkLst>
        </pc:spChg>
        <pc:picChg chg="add mod">
          <ac:chgData name="Poh Kian Tan" userId="c3fc5a08be22c38d" providerId="Windows Live" clId="Web-{BA90692E-7F97-4BB9-9F20-E7DD2962B937}" dt="2023-03-03T01:54:06.419" v="125"/>
          <ac:picMkLst>
            <pc:docMk/>
            <pc:sldMk cId="1908091362" sldId="264"/>
            <ac:picMk id="4" creationId="{A83B2549-9FD6-BA3B-DB6F-38193DDFD09E}"/>
          </ac:picMkLst>
        </pc:picChg>
        <pc:cxnChg chg="add">
          <ac:chgData name="Poh Kian Tan" userId="c3fc5a08be22c38d" providerId="Windows Live" clId="Web-{BA90692E-7F97-4BB9-9F20-E7DD2962B937}" dt="2023-03-03T01:54:06.419" v="125"/>
          <ac:cxnSpMkLst>
            <pc:docMk/>
            <pc:sldMk cId="1908091362" sldId="264"/>
            <ac:cxnSpMk id="19" creationId="{C49DA8F6-BCC1-4447-B54C-57856834B94B}"/>
          </ac:cxnSpMkLst>
        </pc:cxnChg>
      </pc:sldChg>
      <pc:sldChg chg="addSp modSp">
        <pc:chgData name="Poh Kian Tan" userId="c3fc5a08be22c38d" providerId="Windows Live" clId="Web-{BA90692E-7F97-4BB9-9F20-E7DD2962B937}" dt="2023-03-03T01:44:15.573" v="85" actId="20577"/>
        <pc:sldMkLst>
          <pc:docMk/>
          <pc:sldMk cId="3303738298" sldId="265"/>
        </pc:sldMkLst>
        <pc:spChg chg="mod">
          <ac:chgData name="Poh Kian Tan" userId="c3fc5a08be22c38d" providerId="Windows Live" clId="Web-{BA90692E-7F97-4BB9-9F20-E7DD2962B937}" dt="2023-03-03T01:37:28.795" v="16" actId="14100"/>
          <ac:spMkLst>
            <pc:docMk/>
            <pc:sldMk cId="3303738298" sldId="265"/>
            <ac:spMk id="2" creationId="{D8F79070-DBAF-D763-7139-8A82573E3374}"/>
          </ac:spMkLst>
        </pc:spChg>
        <pc:spChg chg="add mod">
          <ac:chgData name="Poh Kian Tan" userId="c3fc5a08be22c38d" providerId="Windows Live" clId="Web-{BA90692E-7F97-4BB9-9F20-E7DD2962B937}" dt="2023-03-03T01:44:15.573" v="85" actId="20577"/>
          <ac:spMkLst>
            <pc:docMk/>
            <pc:sldMk cId="3303738298" sldId="265"/>
            <ac:spMk id="5" creationId="{EE384AAB-0F3F-2E84-ACF1-1F786659E3C7}"/>
          </ac:spMkLst>
        </pc:spChg>
        <pc:picChg chg="add mod">
          <ac:chgData name="Poh Kian Tan" userId="c3fc5a08be22c38d" providerId="Windows Live" clId="Web-{BA90692E-7F97-4BB9-9F20-E7DD2962B937}" dt="2023-03-03T01:37:12.654" v="14" actId="14100"/>
          <ac:picMkLst>
            <pc:docMk/>
            <pc:sldMk cId="3303738298" sldId="265"/>
            <ac:picMk id="3" creationId="{CAD893DF-CA9E-A6F7-C091-C918424E2C0D}"/>
          </ac:picMkLst>
        </pc:picChg>
        <pc:picChg chg="add mod">
          <ac:chgData name="Poh Kian Tan" userId="c3fc5a08be22c38d" providerId="Windows Live" clId="Web-{BA90692E-7F97-4BB9-9F20-E7DD2962B937}" dt="2023-03-03T01:43:49.432" v="81" actId="1076"/>
          <ac:picMkLst>
            <pc:docMk/>
            <pc:sldMk cId="3303738298" sldId="265"/>
            <ac:picMk id="6" creationId="{883D1749-15B5-ACEE-BBDC-D0285C2CE8B0}"/>
          </ac:picMkLst>
        </pc:picChg>
      </pc:sldChg>
      <pc:sldChg chg="addSp delSp modSp new mod setBg">
        <pc:chgData name="Poh Kian Tan" userId="c3fc5a08be22c38d" providerId="Windows Live" clId="Web-{BA90692E-7F97-4BB9-9F20-E7DD2962B937}" dt="2023-03-03T02:03:12.858" v="305" actId="20577"/>
        <pc:sldMkLst>
          <pc:docMk/>
          <pc:sldMk cId="2543240713" sldId="266"/>
        </pc:sldMkLst>
        <pc:spChg chg="del mod">
          <ac:chgData name="Poh Kian Tan" userId="c3fc5a08be22c38d" providerId="Windows Live" clId="Web-{BA90692E-7F97-4BB9-9F20-E7DD2962B937}" dt="2023-03-03T02:02:05.637" v="289"/>
          <ac:spMkLst>
            <pc:docMk/>
            <pc:sldMk cId="2543240713" sldId="266"/>
            <ac:spMk id="2" creationId="{AF1A335C-AEA2-7898-1DD0-D5E8C7FB41BE}"/>
          </ac:spMkLst>
        </pc:spChg>
        <pc:spChg chg="mod ord">
          <ac:chgData name="Poh Kian Tan" userId="c3fc5a08be22c38d" providerId="Windows Live" clId="Web-{BA90692E-7F97-4BB9-9F20-E7DD2962B937}" dt="2023-03-03T02:03:12.858" v="305" actId="20577"/>
          <ac:spMkLst>
            <pc:docMk/>
            <pc:sldMk cId="2543240713" sldId="266"/>
            <ac:spMk id="3" creationId="{74BF11AC-A08E-53C0-71B1-F0E83BC3D9ED}"/>
          </ac:spMkLst>
        </pc:spChg>
        <pc:spChg chg="add del mod">
          <ac:chgData name="Poh Kian Tan" userId="c3fc5a08be22c38d" providerId="Windows Live" clId="Web-{BA90692E-7F97-4BB9-9F20-E7DD2962B937}" dt="2023-03-03T02:02:12.278" v="291"/>
          <ac:spMkLst>
            <pc:docMk/>
            <pc:sldMk cId="2543240713" sldId="266"/>
            <ac:spMk id="6" creationId="{D8470E36-BC7F-5217-F007-A9617EEA395A}"/>
          </ac:spMkLst>
        </pc:spChg>
        <pc:picChg chg="add mod">
          <ac:chgData name="Poh Kian Tan" userId="c3fc5a08be22c38d" providerId="Windows Live" clId="Web-{BA90692E-7F97-4BB9-9F20-E7DD2962B937}" dt="2023-03-03T02:00:59.400" v="279"/>
          <ac:picMkLst>
            <pc:docMk/>
            <pc:sldMk cId="2543240713" sldId="266"/>
            <ac:picMk id="4" creationId="{AF0873D6-F4E2-E7FF-EDAE-C0269106AB67}"/>
          </ac:picMkLst>
        </pc:picChg>
      </pc:sldChg>
      <pc:sldChg chg="add replId">
        <pc:chgData name="Poh Kian Tan" userId="c3fc5a08be22c38d" providerId="Windows Live" clId="Web-{BA90692E-7F97-4BB9-9F20-E7DD2962B937}" dt="2023-03-03T02:04:26.579" v="308"/>
        <pc:sldMkLst>
          <pc:docMk/>
          <pc:sldMk cId="3044935338" sldId="267"/>
        </pc:sldMkLst>
      </pc:sldChg>
    </pc:docChg>
  </pc:docChgLst>
  <pc:docChgLst>
    <pc:chgData name="Poh Kian Tan" userId="c3fc5a08be22c38d" providerId="Windows Live" clId="Web-{C66D5299-B45C-4384-926C-42A0EC9C4CAD}"/>
    <pc:docChg chg="addSld modSld">
      <pc:chgData name="Poh Kian Tan" userId="c3fc5a08be22c38d" providerId="Windows Live" clId="Web-{C66D5299-B45C-4384-926C-42A0EC9C4CAD}" dt="2023-03-02T02:40:05.693" v="25"/>
      <pc:docMkLst>
        <pc:docMk/>
      </pc:docMkLst>
      <pc:sldChg chg="addSp modSp mod setBg addAnim">
        <pc:chgData name="Poh Kian Tan" userId="c3fc5a08be22c38d" providerId="Windows Live" clId="Web-{C66D5299-B45C-4384-926C-42A0EC9C4CAD}" dt="2023-03-02T02:39:57.803" v="24" actId="20577"/>
        <pc:sldMkLst>
          <pc:docMk/>
          <pc:sldMk cId="109857222" sldId="256"/>
        </pc:sldMkLst>
        <pc:spChg chg="mod">
          <ac:chgData name="Poh Kian Tan" userId="c3fc5a08be22c38d" providerId="Windows Live" clId="Web-{C66D5299-B45C-4384-926C-42A0EC9C4CAD}" dt="2023-03-02T02:39:19.770" v="20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oh Kian Tan" userId="c3fc5a08be22c38d" providerId="Windows Live" clId="Web-{C66D5299-B45C-4384-926C-42A0EC9C4CAD}" dt="2023-03-02T02:39:57.803" v="24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Poh Kian Tan" userId="c3fc5a08be22c38d" providerId="Windows Live" clId="Web-{C66D5299-B45C-4384-926C-42A0EC9C4CAD}" dt="2023-03-02T02:38:45.894" v="13"/>
          <ac:spMkLst>
            <pc:docMk/>
            <pc:sldMk cId="109857222" sldId="256"/>
            <ac:spMk id="9" creationId="{87CC2527-562A-4F69-B487-4371E5B243E7}"/>
          </ac:spMkLst>
        </pc:spChg>
        <pc:picChg chg="add mod ord">
          <ac:chgData name="Poh Kian Tan" userId="c3fc5a08be22c38d" providerId="Windows Live" clId="Web-{C66D5299-B45C-4384-926C-42A0EC9C4CAD}" dt="2023-03-02T02:38:45.894" v="13"/>
          <ac:picMkLst>
            <pc:docMk/>
            <pc:sldMk cId="109857222" sldId="256"/>
            <ac:picMk id="4" creationId="{7F1D58F6-7399-0DB3-CA25-58BD902E5824}"/>
          </ac:picMkLst>
        </pc:picChg>
        <pc:cxnChg chg="add">
          <ac:chgData name="Poh Kian Tan" userId="c3fc5a08be22c38d" providerId="Windows Live" clId="Web-{C66D5299-B45C-4384-926C-42A0EC9C4CAD}" dt="2023-03-02T02:38:45.894" v="13"/>
          <ac:cxnSpMkLst>
            <pc:docMk/>
            <pc:sldMk cId="109857222" sldId="256"/>
            <ac:cxnSpMk id="11" creationId="{BCDAEC91-5BCE-4B55-9CC0-43EF94CB734B}"/>
          </ac:cxnSpMkLst>
        </pc:cxnChg>
      </pc:sldChg>
      <pc:sldChg chg="add replId">
        <pc:chgData name="Poh Kian Tan" userId="c3fc5a08be22c38d" providerId="Windows Live" clId="Web-{C66D5299-B45C-4384-926C-42A0EC9C4CAD}" dt="2023-03-02T02:40:05.693" v="25"/>
        <pc:sldMkLst>
          <pc:docMk/>
          <pc:sldMk cId="2838686306" sldId="257"/>
        </pc:sldMkLst>
      </pc:sldChg>
    </pc:docChg>
  </pc:docChgLst>
  <pc:docChgLst>
    <pc:chgData name="Poh Kian Tan" userId="c3fc5a08be22c38d" providerId="Windows Live" clId="Web-{3463ABD4-28A1-419B-B564-6511563085BE}"/>
    <pc:docChg chg="addSld delSld modSld">
      <pc:chgData name="Poh Kian Tan" userId="c3fc5a08be22c38d" providerId="Windows Live" clId="Web-{3463ABD4-28A1-419B-B564-6511563085BE}" dt="2023-03-02T07:02:10.456" v="771"/>
      <pc:docMkLst>
        <pc:docMk/>
      </pc:docMkLst>
      <pc:sldChg chg="delSp modSp del addAnim delAnim">
        <pc:chgData name="Poh Kian Tan" userId="c3fc5a08be22c38d" providerId="Windows Live" clId="Web-{3463ABD4-28A1-419B-B564-6511563085BE}" dt="2023-03-02T02:49:51.192" v="50"/>
        <pc:sldMkLst>
          <pc:docMk/>
          <pc:sldMk cId="109857222" sldId="256"/>
        </pc:sldMkLst>
        <pc:spChg chg="mod">
          <ac:chgData name="Poh Kian Tan" userId="c3fc5a08be22c38d" providerId="Windows Live" clId="Web-{3463ABD4-28A1-419B-B564-6511563085BE}" dt="2023-03-02T02:49:48.239" v="49" actId="20577"/>
          <ac:spMkLst>
            <pc:docMk/>
            <pc:sldMk cId="109857222" sldId="256"/>
            <ac:spMk id="3" creationId="{00000000-0000-0000-0000-000000000000}"/>
          </ac:spMkLst>
        </pc:spChg>
        <pc:picChg chg="del">
          <ac:chgData name="Poh Kian Tan" userId="c3fc5a08be22c38d" providerId="Windows Live" clId="Web-{3463ABD4-28A1-419B-B564-6511563085BE}" dt="2023-03-02T02:48:58.409" v="0"/>
          <ac:picMkLst>
            <pc:docMk/>
            <pc:sldMk cId="109857222" sldId="256"/>
            <ac:picMk id="4" creationId="{7F1D58F6-7399-0DB3-CA25-58BD902E5824}"/>
          </ac:picMkLst>
        </pc:picChg>
      </pc:sldChg>
      <pc:sldChg chg="addSp delSp modSp new mod setBg">
        <pc:chgData name="Poh Kian Tan" userId="c3fc5a08be22c38d" providerId="Windows Live" clId="Web-{3463ABD4-28A1-419B-B564-6511563085BE}" dt="2023-03-02T02:51:32.163" v="74" actId="20577"/>
        <pc:sldMkLst>
          <pc:docMk/>
          <pc:sldMk cId="4066173732" sldId="258"/>
        </pc:sldMkLst>
        <pc:spChg chg="mod ord">
          <ac:chgData name="Poh Kian Tan" userId="c3fc5a08be22c38d" providerId="Windows Live" clId="Web-{3463ABD4-28A1-419B-B564-6511563085BE}" dt="2023-03-02T02:51:32.163" v="74" actId="20577"/>
          <ac:spMkLst>
            <pc:docMk/>
            <pc:sldMk cId="4066173732" sldId="258"/>
            <ac:spMk id="2" creationId="{3D7E1FF9-3BA6-75B0-8797-3CE00E99BAFC}"/>
          </ac:spMkLst>
        </pc:spChg>
        <pc:spChg chg="add del mod">
          <ac:chgData name="Poh Kian Tan" userId="c3fc5a08be22c38d" providerId="Windows Live" clId="Web-{3463ABD4-28A1-419B-B564-6511563085BE}" dt="2023-03-02T02:50:55.834" v="70"/>
          <ac:spMkLst>
            <pc:docMk/>
            <pc:sldMk cId="4066173732" sldId="258"/>
            <ac:spMk id="3" creationId="{7FAD4E37-F891-912D-353F-7A22D40F3C1A}"/>
          </ac:spMkLst>
        </pc:spChg>
        <pc:spChg chg="add">
          <ac:chgData name="Poh Kian Tan" userId="c3fc5a08be22c38d" providerId="Windows Live" clId="Web-{3463ABD4-28A1-419B-B564-6511563085BE}" dt="2023-03-02T02:51:02.084" v="71"/>
          <ac:spMkLst>
            <pc:docMk/>
            <pc:sldMk cId="4066173732" sldId="258"/>
            <ac:spMk id="16" creationId="{37C89E4B-3C9F-44B9-8B86-D9E3D112D8EC}"/>
          </ac:spMkLst>
        </pc:spChg>
        <pc:graphicFrameChg chg="add del mod ord modGraphic">
          <ac:chgData name="Poh Kian Tan" userId="c3fc5a08be22c38d" providerId="Windows Live" clId="Web-{3463ABD4-28A1-419B-B564-6511563085BE}" dt="2023-03-02T02:50:31.036" v="69"/>
          <ac:graphicFrameMkLst>
            <pc:docMk/>
            <pc:sldMk cId="4066173732" sldId="258"/>
            <ac:graphicFrameMk id="4" creationId="{2D1AD50D-3507-C19E-3E8C-5B7F43297F93}"/>
          </ac:graphicFrameMkLst>
        </pc:graphicFrameChg>
        <pc:picChg chg="add mod ord">
          <ac:chgData name="Poh Kian Tan" userId="c3fc5a08be22c38d" providerId="Windows Live" clId="Web-{3463ABD4-28A1-419B-B564-6511563085BE}" dt="2023-03-02T02:51:02.084" v="71"/>
          <ac:picMkLst>
            <pc:docMk/>
            <pc:sldMk cId="4066173732" sldId="258"/>
            <ac:picMk id="11" creationId="{CF8E9FF2-61D7-2226-B6DB-2D6AC92CCC7E}"/>
          </ac:picMkLst>
        </pc:picChg>
        <pc:cxnChg chg="add">
          <ac:chgData name="Poh Kian Tan" userId="c3fc5a08be22c38d" providerId="Windows Live" clId="Web-{3463ABD4-28A1-419B-B564-6511563085BE}" dt="2023-03-02T02:51:02.084" v="71"/>
          <ac:cxnSpMkLst>
            <pc:docMk/>
            <pc:sldMk cId="4066173732" sldId="258"/>
            <ac:cxnSpMk id="18" creationId="{AA2EAA10-076F-46BD-8F0F-B9A2FB77A85C}"/>
          </ac:cxnSpMkLst>
        </pc:cxnChg>
        <pc:cxnChg chg="add">
          <ac:chgData name="Poh Kian Tan" userId="c3fc5a08be22c38d" providerId="Windows Live" clId="Web-{3463ABD4-28A1-419B-B564-6511563085BE}" dt="2023-03-02T02:51:02.084" v="71"/>
          <ac:cxnSpMkLst>
            <pc:docMk/>
            <pc:sldMk cId="4066173732" sldId="258"/>
            <ac:cxnSpMk id="20" creationId="{D891E407-403B-4764-86C9-33A56D3BCAA3}"/>
          </ac:cxnSpMkLst>
        </pc:cxnChg>
      </pc:sldChg>
      <pc:sldChg chg="addSp modSp new mod setBg">
        <pc:chgData name="Poh Kian Tan" userId="c3fc5a08be22c38d" providerId="Windows Live" clId="Web-{3463ABD4-28A1-419B-B564-6511563085BE}" dt="2023-03-02T06:42:15.445" v="380" actId="20577"/>
        <pc:sldMkLst>
          <pc:docMk/>
          <pc:sldMk cId="2285584901" sldId="259"/>
        </pc:sldMkLst>
        <pc:spChg chg="mod">
          <ac:chgData name="Poh Kian Tan" userId="c3fc5a08be22c38d" providerId="Windows Live" clId="Web-{3463ABD4-28A1-419B-B564-6511563085BE}" dt="2023-03-02T02:56:12.763" v="198" actId="20577"/>
          <ac:spMkLst>
            <pc:docMk/>
            <pc:sldMk cId="2285584901" sldId="259"/>
            <ac:spMk id="2" creationId="{4896E07E-14BF-E010-BA4C-EA52B41248EA}"/>
          </ac:spMkLst>
        </pc:spChg>
        <pc:spChg chg="mod">
          <ac:chgData name="Poh Kian Tan" userId="c3fc5a08be22c38d" providerId="Windows Live" clId="Web-{3463ABD4-28A1-419B-B564-6511563085BE}" dt="2023-03-02T06:42:15.445" v="380" actId="20577"/>
          <ac:spMkLst>
            <pc:docMk/>
            <pc:sldMk cId="2285584901" sldId="259"/>
            <ac:spMk id="3" creationId="{17CCDEFD-662F-B076-2410-80561FC5ACCA}"/>
          </ac:spMkLst>
        </pc:spChg>
        <pc:spChg chg="add">
          <ac:chgData name="Poh Kian Tan" userId="c3fc5a08be22c38d" providerId="Windows Live" clId="Web-{3463ABD4-28A1-419B-B564-6511563085BE}" dt="2023-03-02T02:55:30.153" v="190"/>
          <ac:spMkLst>
            <pc:docMk/>
            <pc:sldMk cId="2285584901" sldId="259"/>
            <ac:spMk id="9" creationId="{04812C46-200A-4DEB-A05E-3ED6C68C2387}"/>
          </ac:spMkLst>
        </pc:spChg>
        <pc:spChg chg="add">
          <ac:chgData name="Poh Kian Tan" userId="c3fc5a08be22c38d" providerId="Windows Live" clId="Web-{3463ABD4-28A1-419B-B564-6511563085BE}" dt="2023-03-02T02:55:30.153" v="190"/>
          <ac:spMkLst>
            <pc:docMk/>
            <pc:sldMk cId="2285584901" sldId="259"/>
            <ac:spMk id="11" creationId="{D1EA859B-E555-4109-94F3-6700E046E008}"/>
          </ac:spMkLst>
        </pc:spChg>
        <pc:picChg chg="add mod ord">
          <ac:chgData name="Poh Kian Tan" userId="c3fc5a08be22c38d" providerId="Windows Live" clId="Web-{3463ABD4-28A1-419B-B564-6511563085BE}" dt="2023-03-02T02:55:30.153" v="190"/>
          <ac:picMkLst>
            <pc:docMk/>
            <pc:sldMk cId="2285584901" sldId="259"/>
            <ac:picMk id="4" creationId="{691D1758-DCCE-C60E-A2CC-4BDA18061D50}"/>
          </ac:picMkLst>
        </pc:picChg>
      </pc:sldChg>
      <pc:sldChg chg="addSp delSp modSp new mod setBg">
        <pc:chgData name="Poh Kian Tan" userId="c3fc5a08be22c38d" providerId="Windows Live" clId="Web-{3463ABD4-28A1-419B-B564-6511563085BE}" dt="2023-03-02T03:20:25.892" v="358" actId="20577"/>
        <pc:sldMkLst>
          <pc:docMk/>
          <pc:sldMk cId="2092934171" sldId="260"/>
        </pc:sldMkLst>
        <pc:spChg chg="mod">
          <ac:chgData name="Poh Kian Tan" userId="c3fc5a08be22c38d" providerId="Windows Live" clId="Web-{3463ABD4-28A1-419B-B564-6511563085BE}" dt="2023-03-02T03:20:08.891" v="352" actId="20577"/>
          <ac:spMkLst>
            <pc:docMk/>
            <pc:sldMk cId="2092934171" sldId="260"/>
            <ac:spMk id="2" creationId="{7594778E-7F5C-B725-C750-A440C7DBBF85}"/>
          </ac:spMkLst>
        </pc:spChg>
        <pc:spChg chg="mod ord">
          <ac:chgData name="Poh Kian Tan" userId="c3fc5a08be22c38d" providerId="Windows Live" clId="Web-{3463ABD4-28A1-419B-B564-6511563085BE}" dt="2023-03-02T03:20:25.892" v="358" actId="20577"/>
          <ac:spMkLst>
            <pc:docMk/>
            <pc:sldMk cId="2092934171" sldId="260"/>
            <ac:spMk id="3" creationId="{EBF89384-F18D-E3A0-7265-92F351CD4503}"/>
          </ac:spMkLst>
        </pc:spChg>
        <pc:spChg chg="add del">
          <ac:chgData name="Poh Kian Tan" userId="c3fc5a08be22c38d" providerId="Windows Live" clId="Web-{3463ABD4-28A1-419B-B564-6511563085BE}" dt="2023-03-02T03:07:58.077" v="343"/>
          <ac:spMkLst>
            <pc:docMk/>
            <pc:sldMk cId="2092934171" sldId="260"/>
            <ac:spMk id="9" creationId="{3AFE8227-C443-417B-BA91-520EB1EF4559}"/>
          </ac:spMkLst>
        </pc:spChg>
        <pc:spChg chg="add del">
          <ac:chgData name="Poh Kian Tan" userId="c3fc5a08be22c38d" providerId="Windows Live" clId="Web-{3463ABD4-28A1-419B-B564-6511563085BE}" dt="2023-03-02T03:07:58.077" v="343"/>
          <ac:spMkLst>
            <pc:docMk/>
            <pc:sldMk cId="2092934171" sldId="260"/>
            <ac:spMk id="11" creationId="{907741FC-B544-4A6E-B831-6789D042333D}"/>
          </ac:spMkLst>
        </pc:spChg>
        <pc:spChg chg="add del">
          <ac:chgData name="Poh Kian Tan" userId="c3fc5a08be22c38d" providerId="Windows Live" clId="Web-{3463ABD4-28A1-419B-B564-6511563085BE}" dt="2023-03-02T03:07:58.077" v="343"/>
          <ac:spMkLst>
            <pc:docMk/>
            <pc:sldMk cId="2092934171" sldId="260"/>
            <ac:spMk id="13" creationId="{3F0BE7ED-7814-4273-B18A-F26CC0380380}"/>
          </ac:spMkLst>
        </pc:spChg>
        <pc:spChg chg="add">
          <ac:chgData name="Poh Kian Tan" userId="c3fc5a08be22c38d" providerId="Windows Live" clId="Web-{3463ABD4-28A1-419B-B564-6511563085BE}" dt="2023-03-02T03:07:58.077" v="344"/>
          <ac:spMkLst>
            <pc:docMk/>
            <pc:sldMk cId="2092934171" sldId="260"/>
            <ac:spMk id="15" creationId="{1557A916-FDD1-44A1-A7A1-70009FD6BE46}"/>
          </ac:spMkLst>
        </pc:spChg>
        <pc:picChg chg="add mod">
          <ac:chgData name="Poh Kian Tan" userId="c3fc5a08be22c38d" providerId="Windows Live" clId="Web-{3463ABD4-28A1-419B-B564-6511563085BE}" dt="2023-03-02T03:07:58.077" v="344"/>
          <ac:picMkLst>
            <pc:docMk/>
            <pc:sldMk cId="2092934171" sldId="260"/>
            <ac:picMk id="4" creationId="{812FBC52-0FDE-D2E8-D400-5789E7ACBECF}"/>
          </ac:picMkLst>
        </pc:picChg>
      </pc:sldChg>
      <pc:sldChg chg="addSp delSp modSp new mod setBg">
        <pc:chgData name="Poh Kian Tan" userId="c3fc5a08be22c38d" providerId="Windows Live" clId="Web-{3463ABD4-28A1-419B-B564-6511563085BE}" dt="2023-03-02T06:46:59.623" v="447" actId="20577"/>
        <pc:sldMkLst>
          <pc:docMk/>
          <pc:sldMk cId="1338101351" sldId="261"/>
        </pc:sldMkLst>
        <pc:spChg chg="mod">
          <ac:chgData name="Poh Kian Tan" userId="c3fc5a08be22c38d" providerId="Windows Live" clId="Web-{3463ABD4-28A1-419B-B564-6511563085BE}" dt="2023-03-02T06:46:59.623" v="447" actId="20577"/>
          <ac:spMkLst>
            <pc:docMk/>
            <pc:sldMk cId="1338101351" sldId="261"/>
            <ac:spMk id="2" creationId="{630705C5-6B25-121D-215C-75D4CF8C6C82}"/>
          </ac:spMkLst>
        </pc:spChg>
        <pc:spChg chg="add del mod">
          <ac:chgData name="Poh Kian Tan" userId="c3fc5a08be22c38d" providerId="Windows Live" clId="Web-{3463ABD4-28A1-419B-B564-6511563085BE}" dt="2023-03-02T06:46:44.404" v="445" actId="20577"/>
          <ac:spMkLst>
            <pc:docMk/>
            <pc:sldMk cId="1338101351" sldId="261"/>
            <ac:spMk id="3" creationId="{7080A393-B6E6-D2B2-F5A0-FCAA04900712}"/>
          </ac:spMkLst>
        </pc:spChg>
        <pc:spChg chg="add">
          <ac:chgData name="Poh Kian Tan" userId="c3fc5a08be22c38d" providerId="Windows Live" clId="Web-{3463ABD4-28A1-419B-B564-6511563085BE}" dt="2023-03-02T06:46:22.623" v="441"/>
          <ac:spMkLst>
            <pc:docMk/>
            <pc:sldMk cId="1338101351" sldId="261"/>
            <ac:spMk id="9" creationId="{4D1248EE-67D1-4BDE-AB0E-01D7CD8DD7ED}"/>
          </ac:spMkLst>
        </pc:spChg>
        <pc:spChg chg="add">
          <ac:chgData name="Poh Kian Tan" userId="c3fc5a08be22c38d" providerId="Windows Live" clId="Web-{3463ABD4-28A1-419B-B564-6511563085BE}" dt="2023-03-02T06:46:22.623" v="441"/>
          <ac:spMkLst>
            <pc:docMk/>
            <pc:sldMk cId="1338101351" sldId="261"/>
            <ac:spMk id="11" creationId="{A344AAA5-41F4-4862-97EF-688D31DC7567}"/>
          </ac:spMkLst>
        </pc:spChg>
        <pc:spChg chg="add">
          <ac:chgData name="Poh Kian Tan" userId="c3fc5a08be22c38d" providerId="Windows Live" clId="Web-{3463ABD4-28A1-419B-B564-6511563085BE}" dt="2023-03-02T06:46:22.623" v="441"/>
          <ac:spMkLst>
            <pc:docMk/>
            <pc:sldMk cId="1338101351" sldId="261"/>
            <ac:spMk id="13" creationId="{69E1A62C-2AAF-4B3E-8CDB-65E237080997}"/>
          </ac:spMkLst>
        </pc:spChg>
        <pc:picChg chg="add mod">
          <ac:chgData name="Poh Kian Tan" userId="c3fc5a08be22c38d" providerId="Windows Live" clId="Web-{3463ABD4-28A1-419B-B564-6511563085BE}" dt="2023-03-02T06:46:22.623" v="441"/>
          <ac:picMkLst>
            <pc:docMk/>
            <pc:sldMk cId="1338101351" sldId="261"/>
            <ac:picMk id="4" creationId="{CF81D5B8-5F5F-C75B-47AC-F2977C93CE74}"/>
          </ac:picMkLst>
        </pc:picChg>
      </pc:sldChg>
      <pc:sldChg chg="addSp modSp add mod replId setBg">
        <pc:chgData name="Poh Kian Tan" userId="c3fc5a08be22c38d" providerId="Windows Live" clId="Web-{3463ABD4-28A1-419B-B564-6511563085BE}" dt="2023-03-02T06:54:42.774" v="604" actId="20577"/>
        <pc:sldMkLst>
          <pc:docMk/>
          <pc:sldMk cId="802316623" sldId="262"/>
        </pc:sldMkLst>
        <pc:spChg chg="mod">
          <ac:chgData name="Poh Kian Tan" userId="c3fc5a08be22c38d" providerId="Windows Live" clId="Web-{3463ABD4-28A1-419B-B564-6511563085BE}" dt="2023-03-02T06:53:39.929" v="591" actId="20577"/>
          <ac:spMkLst>
            <pc:docMk/>
            <pc:sldMk cId="802316623" sldId="262"/>
            <ac:spMk id="2" creationId="{630705C5-6B25-121D-215C-75D4CF8C6C82}"/>
          </ac:spMkLst>
        </pc:spChg>
        <pc:spChg chg="mod">
          <ac:chgData name="Poh Kian Tan" userId="c3fc5a08be22c38d" providerId="Windows Live" clId="Web-{3463ABD4-28A1-419B-B564-6511563085BE}" dt="2023-03-02T06:54:42.774" v="604" actId="20577"/>
          <ac:spMkLst>
            <pc:docMk/>
            <pc:sldMk cId="802316623" sldId="262"/>
            <ac:spMk id="3" creationId="{7080A393-B6E6-D2B2-F5A0-FCAA04900712}"/>
          </ac:spMkLst>
        </pc:spChg>
        <pc:spChg chg="add">
          <ac:chgData name="Poh Kian Tan" userId="c3fc5a08be22c38d" providerId="Windows Live" clId="Web-{3463ABD4-28A1-419B-B564-6511563085BE}" dt="2023-03-02T06:53:17.585" v="586"/>
          <ac:spMkLst>
            <pc:docMk/>
            <pc:sldMk cId="802316623" sldId="262"/>
            <ac:spMk id="9" creationId="{04812C46-200A-4DEB-A05E-3ED6C68C2387}"/>
          </ac:spMkLst>
        </pc:spChg>
        <pc:spChg chg="add">
          <ac:chgData name="Poh Kian Tan" userId="c3fc5a08be22c38d" providerId="Windows Live" clId="Web-{3463ABD4-28A1-419B-B564-6511563085BE}" dt="2023-03-02T06:53:17.585" v="586"/>
          <ac:spMkLst>
            <pc:docMk/>
            <pc:sldMk cId="802316623" sldId="262"/>
            <ac:spMk id="11" creationId="{D1EA859B-E555-4109-94F3-6700E046E008}"/>
          </ac:spMkLst>
        </pc:spChg>
        <pc:picChg chg="add mod ord">
          <ac:chgData name="Poh Kian Tan" userId="c3fc5a08be22c38d" providerId="Windows Live" clId="Web-{3463ABD4-28A1-419B-B564-6511563085BE}" dt="2023-03-02T06:53:17.585" v="586"/>
          <ac:picMkLst>
            <pc:docMk/>
            <pc:sldMk cId="802316623" sldId="262"/>
            <ac:picMk id="4" creationId="{8275F9A3-19FA-7922-5BF9-1A95651BCC98}"/>
          </ac:picMkLst>
        </pc:picChg>
      </pc:sldChg>
      <pc:sldChg chg="new del">
        <pc:chgData name="Poh Kian Tan" userId="c3fc5a08be22c38d" providerId="Windows Live" clId="Web-{3463ABD4-28A1-419B-B564-6511563085BE}" dt="2023-03-02T06:45:41.700" v="438"/>
        <pc:sldMkLst>
          <pc:docMk/>
          <pc:sldMk cId="2522437555" sldId="262"/>
        </pc:sldMkLst>
      </pc:sldChg>
      <pc:sldChg chg="addSp delSp modSp add mod replId setBg setClrOvrMap">
        <pc:chgData name="Poh Kian Tan" userId="c3fc5a08be22c38d" providerId="Windows Live" clId="Web-{3463ABD4-28A1-419B-B564-6511563085BE}" dt="2023-03-02T06:56:42.527" v="620" actId="20577"/>
        <pc:sldMkLst>
          <pc:docMk/>
          <pc:sldMk cId="305731798" sldId="263"/>
        </pc:sldMkLst>
        <pc:spChg chg="del mod">
          <ac:chgData name="Poh Kian Tan" userId="c3fc5a08be22c38d" providerId="Windows Live" clId="Web-{3463ABD4-28A1-419B-B564-6511563085BE}" dt="2023-03-02T06:55:28.525" v="609"/>
          <ac:spMkLst>
            <pc:docMk/>
            <pc:sldMk cId="305731798" sldId="263"/>
            <ac:spMk id="2" creationId="{630705C5-6B25-121D-215C-75D4CF8C6C82}"/>
          </ac:spMkLst>
        </pc:spChg>
        <pc:spChg chg="mod">
          <ac:chgData name="Poh Kian Tan" userId="c3fc5a08be22c38d" providerId="Windows Live" clId="Web-{3463ABD4-28A1-419B-B564-6511563085BE}" dt="2023-03-02T06:56:42.527" v="620" actId="20577"/>
          <ac:spMkLst>
            <pc:docMk/>
            <pc:sldMk cId="305731798" sldId="263"/>
            <ac:spMk id="3" creationId="{7080A393-B6E6-D2B2-F5A0-FCAA04900712}"/>
          </ac:spMkLst>
        </pc:spChg>
        <pc:spChg chg="add mod">
          <ac:chgData name="Poh Kian Tan" userId="c3fc5a08be22c38d" providerId="Windows Live" clId="Web-{3463ABD4-28A1-419B-B564-6511563085BE}" dt="2023-03-02T06:55:56.151" v="612" actId="14100"/>
          <ac:spMkLst>
            <pc:docMk/>
            <pc:sldMk cId="305731798" sldId="263"/>
            <ac:spMk id="7" creationId="{74388DA3-EC5A-472F-6C31-A949956D1381}"/>
          </ac:spMkLst>
        </pc:spChg>
        <pc:spChg chg="add">
          <ac:chgData name="Poh Kian Tan" userId="c3fc5a08be22c38d" providerId="Windows Live" clId="Web-{3463ABD4-28A1-419B-B564-6511563085BE}" dt="2023-03-02T06:55:23.275" v="608"/>
          <ac:spMkLst>
            <pc:docMk/>
            <pc:sldMk cId="305731798" sldId="263"/>
            <ac:spMk id="10" creationId="{5E8D2E83-FB3A-40E7-A9E5-7AB389D612B4}"/>
          </ac:spMkLst>
        </pc:spChg>
        <pc:picChg chg="add mod ord">
          <ac:chgData name="Poh Kian Tan" userId="c3fc5a08be22c38d" providerId="Windows Live" clId="Web-{3463ABD4-28A1-419B-B564-6511563085BE}" dt="2023-03-02T06:55:23.275" v="608"/>
          <ac:picMkLst>
            <pc:docMk/>
            <pc:sldMk cId="305731798" sldId="263"/>
            <ac:picMk id="5" creationId="{86A8BFDA-36D3-BEE3-AA59-37AD84A5AEEC}"/>
          </ac:picMkLst>
        </pc:picChg>
      </pc:sldChg>
      <pc:sldChg chg="modSp new">
        <pc:chgData name="Poh Kian Tan" userId="c3fc5a08be22c38d" providerId="Windows Live" clId="Web-{3463ABD4-28A1-419B-B564-6511563085BE}" dt="2023-03-02T06:59:54.844" v="730" actId="20577"/>
        <pc:sldMkLst>
          <pc:docMk/>
          <pc:sldMk cId="1908091362" sldId="264"/>
        </pc:sldMkLst>
        <pc:spChg chg="mod">
          <ac:chgData name="Poh Kian Tan" userId="c3fc5a08be22c38d" providerId="Windows Live" clId="Web-{3463ABD4-28A1-419B-B564-6511563085BE}" dt="2023-03-02T06:57:03.356" v="630" actId="20577"/>
          <ac:spMkLst>
            <pc:docMk/>
            <pc:sldMk cId="1908091362" sldId="264"/>
            <ac:spMk id="2" creationId="{9CE0AA8B-1143-7DC1-3139-A6770501937D}"/>
          </ac:spMkLst>
        </pc:spChg>
        <pc:spChg chg="mod">
          <ac:chgData name="Poh Kian Tan" userId="c3fc5a08be22c38d" providerId="Windows Live" clId="Web-{3463ABD4-28A1-419B-B564-6511563085BE}" dt="2023-03-02T06:59:54.844" v="730" actId="20577"/>
          <ac:spMkLst>
            <pc:docMk/>
            <pc:sldMk cId="1908091362" sldId="264"/>
            <ac:spMk id="3" creationId="{1D3FCDB2-1AB9-C048-B180-81ADFAA16068}"/>
          </ac:spMkLst>
        </pc:spChg>
      </pc:sldChg>
      <pc:sldChg chg="addSp delSp modSp new">
        <pc:chgData name="Poh Kian Tan" userId="c3fc5a08be22c38d" providerId="Windows Live" clId="Web-{3463ABD4-28A1-419B-B564-6511563085BE}" dt="2023-03-02T07:02:10.456" v="771"/>
        <pc:sldMkLst>
          <pc:docMk/>
          <pc:sldMk cId="3303738298" sldId="265"/>
        </pc:sldMkLst>
        <pc:spChg chg="mod">
          <ac:chgData name="Poh Kian Tan" userId="c3fc5a08be22c38d" providerId="Windows Live" clId="Web-{3463ABD4-28A1-419B-B564-6511563085BE}" dt="2023-03-02T07:00:14.860" v="740" actId="20577"/>
          <ac:spMkLst>
            <pc:docMk/>
            <pc:sldMk cId="3303738298" sldId="265"/>
            <ac:spMk id="2" creationId="{D8F79070-DBAF-D763-7139-8A82573E3374}"/>
          </ac:spMkLst>
        </pc:spChg>
        <pc:spChg chg="del mod">
          <ac:chgData name="Poh Kian Tan" userId="c3fc5a08be22c38d" providerId="Windows Live" clId="Web-{3463ABD4-28A1-419B-B564-6511563085BE}" dt="2023-03-02T07:00:22.672" v="744"/>
          <ac:spMkLst>
            <pc:docMk/>
            <pc:sldMk cId="3303738298" sldId="265"/>
            <ac:spMk id="3" creationId="{83AD464F-BA01-4100-3A8F-788378BBECD9}"/>
          </ac:spMkLst>
        </pc:spChg>
        <pc:spChg chg="add del mod">
          <ac:chgData name="Poh Kian Tan" userId="c3fc5a08be22c38d" providerId="Windows Live" clId="Web-{3463ABD4-28A1-419B-B564-6511563085BE}" dt="2023-03-02T07:02:10.456" v="771"/>
          <ac:spMkLst>
            <pc:docMk/>
            <pc:sldMk cId="3303738298" sldId="265"/>
            <ac:spMk id="5" creationId="{F527338E-4116-B9EC-E815-8D291BE060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ground, outdoor&#10;&#10;Description automatically generated">
            <a:extLst>
              <a:ext uri="{FF2B5EF4-FFF2-40B4-BE49-F238E27FC236}">
                <a16:creationId xmlns:a16="http://schemas.microsoft.com/office/drawing/2014/main" id="{7F1D58F6-7399-0DB3-CA25-58BD902E5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140" y="3425660"/>
            <a:ext cx="4278244" cy="114954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oper Black" panose="0208090404030B020404" pitchFamily="18" charset="0"/>
                <a:cs typeface="Calibri Light"/>
              </a:rPr>
              <a:t>National </a:t>
            </a:r>
            <a:br>
              <a:rPr lang="en-US" sz="4000" dirty="0">
                <a:latin typeface="Cooper Black" panose="0208090404030B020404" pitchFamily="18" charset="0"/>
                <a:cs typeface="Calibri Light"/>
              </a:rPr>
            </a:br>
            <a:r>
              <a:rPr lang="en-US" sz="4000" dirty="0">
                <a:latin typeface="Cooper Black" panose="0208090404030B020404" pitchFamily="18" charset="0"/>
                <a:cs typeface="Calibri Light"/>
              </a:rPr>
              <a:t>Prayer Altar</a:t>
            </a:r>
            <a:endParaRPr lang="en-US" sz="4000" dirty="0">
              <a:latin typeface="Cooper Black" panose="0208090404030B020404" pitchFamily="18" charset="0"/>
              <a:cs typeface="Forte Forw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800" dirty="0">
                <a:latin typeface="Mystical Woods Rough Script"/>
                <a:cs typeface="Calibri"/>
              </a:rPr>
              <a:t>@ </a:t>
            </a:r>
            <a:r>
              <a:rPr lang="en-US" sz="2800" dirty="0" err="1" smtClean="0">
                <a:latin typeface="Mystical Woods Rough Script"/>
                <a:cs typeface="Calibri"/>
              </a:rPr>
              <a:t>Peacehaven</a:t>
            </a:r>
            <a:r>
              <a:rPr lang="en-US" sz="2800" dirty="0" smtClean="0">
                <a:latin typeface="Mystical Woods Rough Script"/>
                <a:cs typeface="Calibri"/>
              </a:rPr>
              <a:t>,</a:t>
            </a:r>
          </a:p>
          <a:p>
            <a:r>
              <a:rPr lang="en-US" sz="2800" dirty="0" smtClean="0">
                <a:latin typeface="Mystical Woods Rough Script"/>
                <a:cs typeface="Calibri"/>
              </a:rPr>
              <a:t>Genting Highlands</a:t>
            </a:r>
            <a:endParaRPr lang="en-US" sz="2800" dirty="0">
              <a:latin typeface="Mystical Woods Rough Scrip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sky, building&#10;&#10;Description automatically generated">
            <a:extLst>
              <a:ext uri="{FF2B5EF4-FFF2-40B4-BE49-F238E27FC236}">
                <a16:creationId xmlns:a16="http://schemas.microsoft.com/office/drawing/2014/main" id="{AF0873D6-F4E2-E7FF-EDAE-C0269106A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44" b="145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11AC-A08E-53C0-71B1-F0E83BC3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98" y="3920749"/>
            <a:ext cx="11437480" cy="294346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Mystical Woods Rough Script"/>
                <a:cs typeface="Calibri" panose="020F0502020204030204"/>
              </a:rPr>
              <a:t>Focus on praying for the </a:t>
            </a:r>
            <a:r>
              <a:rPr lang="en-US" sz="4000" dirty="0">
                <a:latin typeface="Bauhaus 93" panose="04030905020B02020C02" pitchFamily="82" charset="0"/>
                <a:cs typeface="Calibri" panose="020F0502020204030204"/>
              </a:rPr>
              <a:t>NATION</a:t>
            </a:r>
            <a:r>
              <a:rPr lang="en-US" sz="4000" dirty="0">
                <a:latin typeface="Mystical Woods Rough Script"/>
                <a:cs typeface="Calibri" panose="020F0502020204030204"/>
              </a:rPr>
              <a:t>!</a:t>
            </a:r>
          </a:p>
          <a:p>
            <a:pPr marL="0" indent="0">
              <a:buNone/>
            </a:pPr>
            <a:endParaRPr lang="en-US" sz="1800" dirty="0">
              <a:latin typeface="Mystical Woods Rough Script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latin typeface="Forte Forward"/>
                <a:cs typeface="Calibri" panose="020F0502020204030204"/>
              </a:rPr>
              <a:t>@ 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  <a:cs typeface="Calibri" panose="020F0502020204030204"/>
              </a:rPr>
              <a:t>WORSHIP</a:t>
            </a:r>
            <a:r>
              <a:rPr lang="en-US" sz="3200" dirty="0">
                <a:solidFill>
                  <a:srgbClr val="FF0000"/>
                </a:solidFill>
                <a:latin typeface="Forte Forward"/>
                <a:cs typeface="Calibri" panose="020F0502020204030204"/>
              </a:rPr>
              <a:t> </a:t>
            </a:r>
            <a:r>
              <a:rPr lang="en-US" dirty="0">
                <a:latin typeface="Forte Forward"/>
                <a:cs typeface="Calibri" panose="020F0502020204030204"/>
              </a:rPr>
              <a:t>with songs and praises</a:t>
            </a:r>
          </a:p>
          <a:p>
            <a:pPr marL="0" indent="0">
              <a:buNone/>
            </a:pPr>
            <a:r>
              <a:rPr lang="en-US" dirty="0">
                <a:latin typeface="Forte Forward"/>
                <a:cs typeface="Calibri" panose="020F0502020204030204"/>
              </a:rPr>
              <a:t>@ Read &amp; declare the 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  <a:cs typeface="Calibri" panose="020F0502020204030204"/>
              </a:rPr>
              <a:t>WORD</a:t>
            </a:r>
            <a:r>
              <a:rPr lang="en-US" sz="3200" dirty="0">
                <a:solidFill>
                  <a:srgbClr val="FF0000"/>
                </a:solidFill>
                <a:latin typeface="Forte Forward"/>
                <a:cs typeface="Calibri" panose="020F0502020204030204"/>
              </a:rPr>
              <a:t> </a:t>
            </a:r>
            <a:r>
              <a:rPr lang="en-US" dirty="0">
                <a:latin typeface="Forte Forward"/>
                <a:cs typeface="Calibri" panose="020F0502020204030204"/>
              </a:rPr>
              <a:t>of God</a:t>
            </a:r>
          </a:p>
          <a:p>
            <a:pPr marL="0" indent="0">
              <a:buNone/>
            </a:pPr>
            <a:r>
              <a:rPr lang="en-US" dirty="0">
                <a:latin typeface="Forte Forward"/>
                <a:cs typeface="Calibri" panose="020F0502020204030204"/>
              </a:rPr>
              <a:t>@ 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  <a:cs typeface="Calibri" panose="020F0502020204030204"/>
              </a:rPr>
              <a:t>WAIT</a:t>
            </a:r>
            <a:r>
              <a:rPr lang="en-US" dirty="0">
                <a:latin typeface="Forte Forward"/>
                <a:cs typeface="Calibri" panose="020F0502020204030204"/>
              </a:rPr>
              <a:t> in meditation and the move of God</a:t>
            </a:r>
          </a:p>
          <a:p>
            <a:pPr marL="0" indent="0">
              <a:buNone/>
            </a:pPr>
            <a:r>
              <a:rPr lang="en-US" dirty="0">
                <a:latin typeface="Forte Forward"/>
                <a:cs typeface="Calibri" panose="020F0502020204030204"/>
              </a:rPr>
              <a:t>@ 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  <a:cs typeface="Calibri" panose="020F0502020204030204"/>
              </a:rPr>
              <a:t>WRESTLE</a:t>
            </a:r>
            <a:r>
              <a:rPr lang="en-US" dirty="0">
                <a:latin typeface="Forte Forward"/>
                <a:cs typeface="Calibri" panose="020F0502020204030204"/>
              </a:rPr>
              <a:t> in prayer</a:t>
            </a:r>
          </a:p>
          <a:p>
            <a:pPr marL="0" indent="0">
              <a:buNone/>
            </a:pPr>
            <a:endParaRPr lang="en-US" sz="18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324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NECF Office: 03-77278227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83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Matura MT Script Capitals" panose="03020802060602070202" pitchFamily="66" charset="0"/>
              </a:rPr>
              <a:t>Call us should you need any clarification, further information or explanation.</a:t>
            </a:r>
          </a:p>
          <a:p>
            <a:pPr marL="0" indent="0">
              <a:buNone/>
            </a:pPr>
            <a:endParaRPr lang="en-US" sz="3200" dirty="0">
              <a:latin typeface="Matura MT Script Capitals" panose="03020802060602070202" pitchFamily="66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Matura MT Script Capitals" panose="03020802060602070202" pitchFamily="66" charset="0"/>
              </a:rPr>
              <a:t>Thanks in advance for being the partners to build the National Prayer Altar @ </a:t>
            </a:r>
            <a:r>
              <a:rPr lang="en-US" sz="3200" dirty="0" err="1" smtClean="0">
                <a:latin typeface="Matura MT Script Capitals" panose="03020802060602070202" pitchFamily="66" charset="0"/>
              </a:rPr>
              <a:t>Peacehaven</a:t>
            </a:r>
            <a:r>
              <a:rPr lang="en-US" sz="3200" dirty="0" smtClean="0">
                <a:latin typeface="Matura MT Script Capitals" panose="03020802060602070202" pitchFamily="66" charset="0"/>
              </a:rPr>
              <a:t>, Genting Highlands!</a:t>
            </a:r>
            <a:endParaRPr lang="en-MY" sz="3200" dirty="0">
              <a:latin typeface="Matura MT Script Capitals" panose="03020802060602070202" pitchFamily="66" charset="0"/>
            </a:endParaRPr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8" name="Picture 4" descr="https://www.necf.org.my/aeimages/Image/2021/icon-store-ne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57" y="20256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6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tree, outdoor, plant, garden&#10;&#10;Description automatically generated">
            <a:extLst>
              <a:ext uri="{FF2B5EF4-FFF2-40B4-BE49-F238E27FC236}">
                <a16:creationId xmlns:a16="http://schemas.microsoft.com/office/drawing/2014/main" id="{CF8E9FF2-61D7-2226-B6DB-2D6AC92CC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57" b="163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E1FF9-3BA6-75B0-8797-3CE00E99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Mystical Woods Rough Script"/>
              </a:rPr>
              <a:t>Come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let us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Mystical Woods Rough Script"/>
              </a:rPr>
              <a:t>go up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the mountain of the Lord. (Micah 4:2)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7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1D1758-DCCE-C60E-A2CC-4BDA18061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6E07E-14BF-E010-BA4C-EA52B412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691" y="365125"/>
            <a:ext cx="7871141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Calibri Light"/>
              </a:rPr>
              <a:t>Build the </a:t>
            </a:r>
            <a:r>
              <a:rPr lang="en-US" sz="4000" dirty="0">
                <a:latin typeface="Britannic Bold" panose="020B0903060703020204" pitchFamily="34" charset="0"/>
                <a:cs typeface="Calibri Light"/>
              </a:rPr>
              <a:t>National </a:t>
            </a:r>
            <a:r>
              <a:rPr lang="en-US" sz="4000" dirty="0" smtClean="0">
                <a:latin typeface="Britannic Bold" panose="020B0903060703020204" pitchFamily="34" charset="0"/>
                <a:cs typeface="Calibri Light"/>
              </a:rPr>
              <a:t>Prayer Altar </a:t>
            </a:r>
            <a:r>
              <a:rPr lang="en-US" sz="4000" dirty="0">
                <a:cs typeface="Calibri Light"/>
              </a:rPr>
              <a:t>as a </a:t>
            </a:r>
            <a:r>
              <a:rPr lang="en-US" sz="4000" dirty="0">
                <a:latin typeface="Cooper Black" panose="0208090404030B020404" pitchFamily="18" charset="0"/>
                <a:cs typeface="Calibri Light"/>
              </a:rPr>
              <a:t>National Church</a:t>
            </a:r>
            <a:endParaRPr lang="en-US" dirty="0">
              <a:latin typeface="Cooper Black" panose="0208090404030B020404" pitchFamily="18" charset="0"/>
              <a:cs typeface="Forte Forwar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DEFD-662F-B076-2410-80561FC5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017" y="2434201"/>
            <a:ext cx="5694900" cy="40527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/>
                <a:cs typeface="Calibri" panose="020F0502020204030204"/>
              </a:rPr>
              <a:t>Contribute</a:t>
            </a: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Mystical Woods Rough Script"/>
                <a:cs typeface="Calibri" panose="020F0502020204030204"/>
              </a:rPr>
              <a:t>a day/trip</a:t>
            </a: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dirty="0">
                <a:latin typeface="Times New Roman"/>
                <a:cs typeface="Calibri" panose="020F0502020204030204"/>
              </a:rPr>
              <a:t>yearly.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/>
                <a:cs typeface="Calibri" panose="020F0502020204030204"/>
              </a:rPr>
              <a:t>Pray </a:t>
            </a:r>
            <a:r>
              <a:rPr lang="en-US" sz="3200" dirty="0">
                <a:latin typeface="Times New Roman"/>
                <a:cs typeface="Calibri" panose="020F0502020204030204"/>
              </a:rPr>
              <a:t>for the Welfare of the Nation as the Body of Christ</a:t>
            </a:r>
            <a:r>
              <a:rPr lang="en-US" sz="3200" dirty="0" smtClean="0">
                <a:latin typeface="Times New Roman"/>
                <a:cs typeface="Calibri" panose="020F0502020204030204"/>
              </a:rPr>
              <a:t>.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58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4778E-7F5C-B725-C750-A440C7D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737" y="207818"/>
            <a:ext cx="4347768" cy="131852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oper Black" panose="0208090404030B020404" pitchFamily="18" charset="0"/>
                <a:cs typeface="Calibri Light"/>
              </a:rPr>
              <a:t>Who are encouraged to go?</a:t>
            </a:r>
          </a:p>
        </p:txBody>
      </p:sp>
      <p:pic>
        <p:nvPicPr>
          <p:cNvPr id="4" name="Picture 4" descr="A picture containing tree, outdoor, plant, fence&#10;&#10;Description automatically generated">
            <a:extLst>
              <a:ext uri="{FF2B5EF4-FFF2-40B4-BE49-F238E27FC236}">
                <a16:creationId xmlns:a16="http://schemas.microsoft.com/office/drawing/2014/main" id="{812FBC52-0FDE-D2E8-D400-5789E7ACB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6" r="10726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9384-F18D-E3A0-7265-92F351CD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190" y="1526339"/>
            <a:ext cx="3844074" cy="32545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>
                <a:latin typeface="Times New Roman"/>
                <a:cs typeface="Calibri"/>
              </a:rPr>
              <a:t>Churches </a:t>
            </a:r>
            <a:r>
              <a:rPr lang="en-US" dirty="0">
                <a:latin typeface="Times New Roman"/>
                <a:cs typeface="Calibri"/>
              </a:rPr>
              <a:t>under NECF who are our partners to transform the nation.</a:t>
            </a:r>
          </a:p>
          <a:p>
            <a:r>
              <a:rPr lang="en-US" dirty="0">
                <a:latin typeface="Times New Roman"/>
                <a:cs typeface="Calibri"/>
              </a:rPr>
              <a:t>Non-NECF churches who want to be part of our prayer-partners for the nation</a:t>
            </a:r>
            <a:r>
              <a:rPr lang="en-US" dirty="0" smtClean="0">
                <a:latin typeface="Times New Roman"/>
                <a:cs typeface="Calibri"/>
              </a:rPr>
              <a:t>.</a:t>
            </a:r>
          </a:p>
          <a:p>
            <a:r>
              <a:rPr lang="en-US" dirty="0">
                <a:latin typeface="Times New Roman"/>
                <a:cs typeface="Calibri"/>
              </a:rPr>
              <a:t>Pastors Fellowship Groups, especially those in </a:t>
            </a:r>
            <a:r>
              <a:rPr lang="en-US" dirty="0" err="1">
                <a:latin typeface="Times New Roman"/>
                <a:cs typeface="Calibri"/>
              </a:rPr>
              <a:t>Klang</a:t>
            </a:r>
            <a:r>
              <a:rPr lang="en-US" dirty="0">
                <a:latin typeface="Times New Roman"/>
                <a:cs typeface="Calibri"/>
              </a:rPr>
              <a:t> Valley</a:t>
            </a:r>
          </a:p>
          <a:p>
            <a:r>
              <a:rPr lang="en-US" altLang="zh-CN" dirty="0" smtClean="0">
                <a:latin typeface="Times New Roman"/>
                <a:cs typeface="Calibri"/>
              </a:rPr>
              <a:t>Home/prayer groups</a:t>
            </a:r>
            <a:endParaRPr lang="en-US" dirty="0">
              <a:latin typeface="Times New Roman"/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93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9070-DBAF-D763-7139-8A82573E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24414" cy="13384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Ultra Bold" panose="020B0A02020104020203" pitchFamily="34" charset="0"/>
                <a:cs typeface="Calibri Light"/>
              </a:rPr>
              <a:t>How to register?</a:t>
            </a:r>
            <a:endParaRPr lang="en-US" sz="3600" dirty="0">
              <a:latin typeface="Gill Sans Ultra Bold" panose="020B0A02020104020203" pitchFamily="34" charset="0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D893DF-CA9E-A6F7-C091-C918424E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957" y="273804"/>
            <a:ext cx="3879543" cy="61166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384AAB-0F3F-2E84-ACF1-1F786659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288"/>
            <a:ext cx="3783443" cy="4440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ranklin Gothic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Calibri" panose="020F0502020204030204"/>
              </a:rPr>
              <a:t>Go to NECF's website and look for the banner with the blue button as shown.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Calibri" panose="020F0502020204030204"/>
              </a:rPr>
              <a:t>Click the button and follow the links to check availability of prayer slots and register your slots.</a:t>
            </a:r>
          </a:p>
          <a:p>
            <a:pPr marL="0" indent="0">
              <a:buNone/>
            </a:pPr>
            <a:endParaRPr lang="en-US" dirty="0">
              <a:latin typeface="Franklin Gothic"/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83D1749-15B5-ACEE-BBDC-D0285C2C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214" y="2354562"/>
            <a:ext cx="2743200" cy="23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705C5-6B25-121D-215C-75D4CF8C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996329"/>
            <a:ext cx="10943421" cy="1035982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latin typeface="Cooper Black" panose="0208090404030B020404" pitchFamily="18" charset="0"/>
                <a:cs typeface="Calibri Light"/>
              </a:rPr>
              <a:t>Prayer Altar @ Bungalow, Peacehaven</a:t>
            </a:r>
            <a:endParaRPr lang="en-US" sz="32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A393-B6E6-D2B2-F5A0-FCAA0490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457199"/>
            <a:ext cx="2777381" cy="53975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dirty="0">
                <a:latin typeface="Times New Roman"/>
                <a:cs typeface="Calibri" panose="020F0502020204030204"/>
              </a:rPr>
              <a:t>The </a:t>
            </a:r>
            <a:r>
              <a:rPr lang="en-US" dirty="0" smtClean="0">
                <a:latin typeface="Times New Roman"/>
                <a:cs typeface="Calibri" panose="020F0502020204030204"/>
              </a:rPr>
              <a:t>sanctuary in </a:t>
            </a:r>
            <a:r>
              <a:rPr lang="en-US" dirty="0">
                <a:latin typeface="Times New Roman"/>
                <a:cs typeface="Calibri" panose="020F0502020204030204"/>
              </a:rPr>
              <a:t>Bungalow can accommodate about </a:t>
            </a:r>
            <a:r>
              <a:rPr lang="en-US" dirty="0" smtClean="0">
                <a:latin typeface="Times New Roman"/>
                <a:cs typeface="Calibri" panose="020F0502020204030204"/>
              </a:rPr>
              <a:t>30 </a:t>
            </a:r>
            <a:r>
              <a:rPr lang="en-US" dirty="0">
                <a:latin typeface="Times New Roman"/>
                <a:cs typeface="Calibri" panose="020F0502020204030204"/>
              </a:rPr>
              <a:t>people.</a:t>
            </a:r>
          </a:p>
          <a:p>
            <a:pPr marL="0" indent="0" algn="r">
              <a:buNone/>
            </a:pPr>
            <a:endParaRPr lang="en-US" dirty="0">
              <a:latin typeface="Times New Roman"/>
              <a:cs typeface="Calibri" panose="020F0502020204030204"/>
            </a:endParaRPr>
          </a:p>
          <a:p>
            <a:pPr marL="0" indent="0" algn="r">
              <a:buNone/>
            </a:pPr>
            <a:r>
              <a:rPr lang="en-US" dirty="0">
                <a:latin typeface="Times New Roman"/>
                <a:cs typeface="Calibri" panose="020F0502020204030204"/>
              </a:rPr>
              <a:t>It is equipped with simple PA &amp; musical instruments.</a:t>
            </a:r>
            <a:endParaRPr lang="en-US" dirty="0"/>
          </a:p>
          <a:p>
            <a:pPr marL="0" indent="0" algn="r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81D5B8-5F5F-C75B-47AC-F2977C93C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7" r="3" b="15102"/>
          <a:stretch/>
        </p:blipFill>
        <p:spPr>
          <a:xfrm>
            <a:off x="4038600" y="-431"/>
            <a:ext cx="7696201" cy="46282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plant, vegetable&#10;&#10;Description automatically generated">
            <a:extLst>
              <a:ext uri="{FF2B5EF4-FFF2-40B4-BE49-F238E27FC236}">
                <a16:creationId xmlns:a16="http://schemas.microsoft.com/office/drawing/2014/main" id="{8275F9A3-19FA-7922-5BF9-1A95651BC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3" r="818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705C5-6B25-121D-215C-75D4CF8C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327" y="365125"/>
            <a:ext cx="6400760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ooper Black" panose="0208090404030B020404" pitchFamily="18" charset="0"/>
                <a:cs typeface="Calibri Light"/>
              </a:rPr>
              <a:t>Prayer Altar @ Bungalow, Peacehaven</a:t>
            </a:r>
            <a:endParaRPr lang="en-US" sz="4000" b="1" dirty="0">
              <a:latin typeface="Cooper Black" panose="0208090404030B020404" pitchFamily="18" charset="0"/>
              <a:cs typeface="Forte Forwar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A393-B6E6-D2B2-F5A0-FCAA0490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48392" cy="4246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Franklin Gothic"/>
                <a:cs typeface="Calibri" panose="020F0502020204030204"/>
              </a:rPr>
              <a:t>Facilities:</a:t>
            </a:r>
          </a:p>
          <a:p>
            <a:pPr marL="0" indent="0">
              <a:buNone/>
            </a:pPr>
            <a:endParaRPr lang="en-US" dirty="0">
              <a:latin typeface="Franklin Gothic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Calibri" panose="020F0502020204030204"/>
              </a:rPr>
              <a:t>The </a:t>
            </a:r>
            <a:r>
              <a:rPr lang="en-US" dirty="0" smtClean="0">
                <a:latin typeface="Times New Roman"/>
                <a:cs typeface="Calibri" panose="020F0502020204030204"/>
              </a:rPr>
              <a:t>accommodation </a:t>
            </a:r>
            <a:r>
              <a:rPr lang="en-US" altLang="zh-CN" dirty="0" smtClean="0">
                <a:latin typeface="Times New Roman"/>
                <a:cs typeface="Calibri" panose="020F0502020204030204"/>
              </a:rPr>
              <a:t>at</a:t>
            </a:r>
            <a:r>
              <a:rPr lang="en-US" dirty="0" smtClean="0">
                <a:latin typeface="Times New Roman"/>
                <a:cs typeface="Calibri" panose="020F0502020204030204"/>
              </a:rPr>
              <a:t> the bungalow </a:t>
            </a:r>
            <a:r>
              <a:rPr lang="en-US" dirty="0">
                <a:latin typeface="Times New Roman"/>
                <a:cs typeface="Calibri" panose="020F0502020204030204"/>
              </a:rPr>
              <a:t>is FOC.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Calibri" panose="020F0502020204030204"/>
              </a:rPr>
              <a:t>Free will offering </a:t>
            </a:r>
            <a:r>
              <a:rPr lang="en-US" dirty="0">
                <a:latin typeface="Times New Roman"/>
                <a:cs typeface="Calibri" panose="020F0502020204030204"/>
              </a:rPr>
              <a:t>is </a:t>
            </a:r>
            <a:r>
              <a:rPr lang="en-US" dirty="0" smtClean="0">
                <a:latin typeface="Times New Roman"/>
                <a:cs typeface="Calibri" panose="020F0502020204030204"/>
              </a:rPr>
              <a:t>most welcome! The offering box is available at the sanctuary.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Franklin Gothic"/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231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7E9A67-C142-314B-64F0-B3A8AD470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2" r="-1" b="3658"/>
          <a:stretch/>
        </p:blipFill>
        <p:spPr>
          <a:xfrm>
            <a:off x="19" y="10"/>
            <a:ext cx="12188932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388DA3-EC5A-472F-6C31-A949956D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7" y="582393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oper Black" panose="0208090404030B020404" pitchFamily="18" charset="0"/>
                <a:ea typeface="+mj-lt"/>
                <a:cs typeface="+mj-lt"/>
              </a:rPr>
              <a:t>Prayer Altar @ Bungalow, </a:t>
            </a:r>
            <a:r>
              <a:rPr lang="en-US" sz="3600" dirty="0" err="1">
                <a:latin typeface="Cooper Black" panose="0208090404030B020404" pitchFamily="18" charset="0"/>
                <a:ea typeface="+mj-lt"/>
                <a:cs typeface="+mj-lt"/>
              </a:rPr>
              <a:t>Peacehaven</a:t>
            </a:r>
            <a:endParaRPr lang="en-US" sz="3600" dirty="0">
              <a:latin typeface="Cooper Black" panose="0208090404030B020404" pitchFamily="18" charset="0"/>
              <a:ea typeface="+mj-lt"/>
              <a:cs typeface="+mj-lt"/>
            </a:endParaRPr>
          </a:p>
          <a:p>
            <a:endParaRPr lang="en-US" sz="3600" dirty="0">
              <a:latin typeface="Cooper Black" panose="0208090404030B020404" pitchFamily="18" charset="0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A393-B6E6-D2B2-F5A0-FCAA0490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68" y="4023809"/>
            <a:ext cx="12074583" cy="21830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Rooms available:</a:t>
            </a:r>
          </a:p>
          <a:p>
            <a:r>
              <a:rPr lang="en-US" sz="2400" dirty="0">
                <a:cs typeface="Calibri" panose="020F0502020204030204"/>
              </a:rPr>
              <a:t>2 </a:t>
            </a:r>
            <a:r>
              <a:rPr lang="en-US" altLang="zh-CN" sz="2400" dirty="0" smtClean="0">
                <a:cs typeface="Calibri" panose="020F0502020204030204"/>
              </a:rPr>
              <a:t>annexed </a:t>
            </a:r>
            <a:r>
              <a:rPr lang="en-US" sz="2400" dirty="0" smtClean="0">
                <a:cs typeface="Calibri" panose="020F0502020204030204"/>
              </a:rPr>
              <a:t>rooms </a:t>
            </a:r>
            <a:r>
              <a:rPr lang="en-US" sz="2400" dirty="0">
                <a:cs typeface="Calibri" panose="020F0502020204030204"/>
              </a:rPr>
              <a:t>(each can house 2 persons) for </a:t>
            </a:r>
            <a:r>
              <a:rPr lang="en-US" sz="2400" dirty="0" smtClean="0">
                <a:cs typeface="Calibri" panose="020F0502020204030204"/>
              </a:rPr>
              <a:t>(4) </a:t>
            </a:r>
            <a:r>
              <a:rPr lang="en-US" sz="2400" dirty="0" smtClean="0">
                <a:cs typeface="Calibri" panose="020F0502020204030204"/>
              </a:rPr>
              <a:t>pastors </a:t>
            </a:r>
            <a:r>
              <a:rPr lang="en-US" sz="2400" dirty="0">
                <a:cs typeface="Calibri" panose="020F0502020204030204"/>
              </a:rPr>
              <a:t>who stay overnight.</a:t>
            </a:r>
          </a:p>
          <a:p>
            <a:r>
              <a:rPr lang="en-US" sz="2400" dirty="0">
                <a:cs typeface="Calibri" panose="020F0502020204030204"/>
              </a:rPr>
              <a:t>3 rooms which could accommodate around 10 people.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rooms (by request) at campsite is RM50 per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persons)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sz="1400" dirty="0">
              <a:cs typeface="Calibri" panose="020F0502020204030204"/>
            </a:endParaRPr>
          </a:p>
          <a:p>
            <a:pPr marL="0" indent="0">
              <a:buNone/>
            </a:pPr>
            <a:endParaRPr lang="en-US" sz="1400" dirty="0">
              <a:cs typeface="Calibri" panose="020F0502020204030204"/>
            </a:endParaRPr>
          </a:p>
          <a:p>
            <a:pPr marL="0" indent="0">
              <a:buNone/>
            </a:pPr>
            <a:endParaRPr lang="en-US" sz="1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731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0AA8B-1143-7DC1-3139-A6770501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689" y="788531"/>
            <a:ext cx="4995322" cy="71565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  <a:cs typeface="Calibri Light"/>
              </a:rPr>
              <a:t>Meals arrangement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eaf, plant&#10;&#10;Description automatically generated">
            <a:extLst>
              <a:ext uri="{FF2B5EF4-FFF2-40B4-BE49-F238E27FC236}">
                <a16:creationId xmlns:a16="http://schemas.microsoft.com/office/drawing/2014/main" id="{A83B2549-9FD6-BA3B-DB6F-38193DDF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9" r="2" b="17002"/>
          <a:stretch/>
        </p:blipFill>
        <p:spPr>
          <a:xfrm>
            <a:off x="505418" y="554152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DB2-1AB9-C048-B180-81ADFAA1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060" y="1641468"/>
            <a:ext cx="4828520" cy="38050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You can bring 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your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own </a:t>
            </a:r>
            <a:r>
              <a:rPr lang="en-US" altLang="zh-CN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meals 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but dining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is only allowed strictly 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in the dining hall </a:t>
            </a:r>
            <a:r>
              <a:rPr lang="en-US" dirty="0" err="1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downstair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Times New Roman"/>
              <a:cs typeface="Calibri"/>
            </a:endParaRPr>
          </a:p>
          <a:p>
            <a:pPr marL="457200" indent="-457200"/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The pantry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is available 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to heat up your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food or 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boil some drinking water.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 </a:t>
            </a:r>
          </a:p>
          <a:p>
            <a:pPr marL="457200" indent="-457200"/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Food 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orders @ campsite have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to be made in </a:t>
            </a:r>
            <a:r>
              <a:rPr lang="en-US" dirty="0" smtClean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advance upon your booking. RM10 for B/F, RM20 each for lunch &amp; dinner.</a:t>
            </a:r>
            <a:endParaRPr lang="en-US" dirty="0">
              <a:solidFill>
                <a:schemeClr val="tx1">
                  <a:alpha val="80000"/>
                </a:schemeClr>
              </a:solidFill>
              <a:latin typeface="Times New Roman"/>
              <a:cs typeface="Calibri"/>
            </a:endParaRPr>
          </a:p>
          <a:p>
            <a:pPr marL="457200" indent="-457200"/>
            <a:endParaRPr lang="en-US" sz="20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marL="457200" indent="-457200"/>
            <a:endParaRPr lang="en-US" sz="20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9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283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Forte Forward</vt:lpstr>
      <vt:lpstr>Franklin Gothic</vt:lpstr>
      <vt:lpstr>Mystical Woods Rough Script</vt:lpstr>
      <vt:lpstr>宋体</vt:lpstr>
      <vt:lpstr>Arial</vt:lpstr>
      <vt:lpstr>Arial Black</vt:lpstr>
      <vt:lpstr>Bauhaus 93</vt:lpstr>
      <vt:lpstr>Britannic Bold</vt:lpstr>
      <vt:lpstr>Calibri</vt:lpstr>
      <vt:lpstr>Calibri Light</vt:lpstr>
      <vt:lpstr>Cooper Black</vt:lpstr>
      <vt:lpstr>Gill Sans Ultra Bold</vt:lpstr>
      <vt:lpstr>Matura MT Script Capitals</vt:lpstr>
      <vt:lpstr>Times New Roman</vt:lpstr>
      <vt:lpstr>office theme</vt:lpstr>
      <vt:lpstr>National  Prayer Altar</vt:lpstr>
      <vt:lpstr>Come and let us go up to the mountain of the Lord. (Micah 4:2)</vt:lpstr>
      <vt:lpstr>Build the National Prayer Altar as a National Church</vt:lpstr>
      <vt:lpstr>Who are encouraged to go?</vt:lpstr>
      <vt:lpstr>How to register?</vt:lpstr>
      <vt:lpstr>Prayer Altar @ Bungalow, Peacehaven</vt:lpstr>
      <vt:lpstr>Prayer Altar @ Bungalow, Peacehaven</vt:lpstr>
      <vt:lpstr>Prayer Altar @ Bungalow, Peacehaven </vt:lpstr>
      <vt:lpstr>Meals arrangement</vt:lpstr>
      <vt:lpstr>PowerPoint Presentation</vt:lpstr>
      <vt:lpstr>NECF Office: 03-77278227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NECF</dc:creator>
  <cp:lastModifiedBy>NECF</cp:lastModifiedBy>
  <cp:revision>363</cp:revision>
  <dcterms:created xsi:type="dcterms:W3CDTF">2023-03-02T02:36:29Z</dcterms:created>
  <dcterms:modified xsi:type="dcterms:W3CDTF">2023-06-16T05:04:30Z</dcterms:modified>
</cp:coreProperties>
</file>